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73" r:id="rId4"/>
    <p:sldId id="258" r:id="rId5"/>
    <p:sldId id="259" r:id="rId6"/>
    <p:sldId id="260" r:id="rId7"/>
    <p:sldId id="268" r:id="rId8"/>
    <p:sldId id="262" r:id="rId9"/>
    <p:sldId id="261" r:id="rId10"/>
    <p:sldId id="269" r:id="rId11"/>
    <p:sldId id="270" r:id="rId12"/>
    <p:sldId id="272" r:id="rId13"/>
    <p:sldId id="271" r:id="rId14"/>
    <p:sldId id="274" r:id="rId15"/>
    <p:sldId id="263" r:id="rId16"/>
    <p:sldId id="275" r:id="rId17"/>
    <p:sldId id="264" r:id="rId18"/>
    <p:sldId id="276" r:id="rId19"/>
    <p:sldId id="265" r:id="rId20"/>
    <p:sldId id="277" r:id="rId21"/>
    <p:sldId id="266" r:id="rId22"/>
    <p:sldId id="278" r:id="rId23"/>
    <p:sldId id="267" r:id="rId2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101" d="100"/>
          <a:sy n="101" d="100"/>
        </p:scale>
        <p:origin x="-120" y="-2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printerSettings" Target="printerSettings/printerSettings1.bin"/><Relationship Id="rId26" Type="http://schemas.openxmlformats.org/officeDocument/2006/relationships/presProps" Target="presProps.xml"/><Relationship Id="rId27" Type="http://schemas.openxmlformats.org/officeDocument/2006/relationships/viewProps" Target="viewProps.xml"/><Relationship Id="rId28" Type="http://schemas.openxmlformats.org/officeDocument/2006/relationships/theme" Target="theme/theme1.xml"/><Relationship Id="rId29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5F47C8-68EA-E241-A5F1-43A200E762FB}" type="datetimeFigureOut">
              <a:rPr lang="en-US" smtClean="0"/>
              <a:t>29/7/17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ADB622-7532-A543-925D-37681ECEB3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75537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5F47C8-68EA-E241-A5F1-43A200E762FB}" type="datetimeFigureOut">
              <a:rPr lang="en-US" smtClean="0"/>
              <a:t>29/7/17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ADB622-7532-A543-925D-37681ECEB3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61073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5F47C8-68EA-E241-A5F1-43A200E762FB}" type="datetimeFigureOut">
              <a:rPr lang="en-US" smtClean="0"/>
              <a:t>29/7/17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ADB622-7532-A543-925D-37681ECEB3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62879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5F47C8-68EA-E241-A5F1-43A200E762FB}" type="datetimeFigureOut">
              <a:rPr lang="en-US" smtClean="0"/>
              <a:t>29/7/17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ADB622-7532-A543-925D-37681ECEB3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93412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5F47C8-68EA-E241-A5F1-43A200E762FB}" type="datetimeFigureOut">
              <a:rPr lang="en-US" smtClean="0"/>
              <a:t>29/7/17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ADB622-7532-A543-925D-37681ECEB3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24331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5F47C8-68EA-E241-A5F1-43A200E762FB}" type="datetimeFigureOut">
              <a:rPr lang="en-US" smtClean="0"/>
              <a:t>29/7/17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ADB622-7532-A543-925D-37681ECEB3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89539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5F47C8-68EA-E241-A5F1-43A200E762FB}" type="datetimeFigureOut">
              <a:rPr lang="en-US" smtClean="0"/>
              <a:t>29/7/17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ADB622-7532-A543-925D-37681ECEB3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46970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5F47C8-68EA-E241-A5F1-43A200E762FB}" type="datetimeFigureOut">
              <a:rPr lang="en-US" smtClean="0"/>
              <a:t>29/7/17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ADB622-7532-A543-925D-37681ECEB3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90761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5F47C8-68EA-E241-A5F1-43A200E762FB}" type="datetimeFigureOut">
              <a:rPr lang="en-US" smtClean="0"/>
              <a:t>29/7/17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ADB622-7532-A543-925D-37681ECEB3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5242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5F47C8-68EA-E241-A5F1-43A200E762FB}" type="datetimeFigureOut">
              <a:rPr lang="en-US" smtClean="0"/>
              <a:t>29/7/17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ADB622-7532-A543-925D-37681ECEB3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14549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5F47C8-68EA-E241-A5F1-43A200E762FB}" type="datetimeFigureOut">
              <a:rPr lang="en-US" smtClean="0"/>
              <a:t>29/7/17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ADB622-7532-A543-925D-37681ECEB3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17740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5F47C8-68EA-E241-A5F1-43A200E762FB}" type="datetimeFigureOut">
              <a:rPr lang="en-US" smtClean="0"/>
              <a:t>29/7/17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ADB622-7532-A543-925D-37681ECEB3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5244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mailto:dean@arrupe.ac.zw" TargetMode="Externa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acis.arrupecollege.org" TargetMode="Externa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735327"/>
            <a:ext cx="7772400" cy="1865123"/>
          </a:xfrm>
        </p:spPr>
        <p:txBody>
          <a:bodyPr>
            <a:normAutofit fontScale="90000"/>
          </a:bodyPr>
          <a:lstStyle/>
          <a:p>
            <a:r>
              <a:rPr lang="en-US" dirty="0" err="1" smtClean="0"/>
              <a:t>Arrupe</a:t>
            </a:r>
            <a:r>
              <a:rPr lang="en-US" dirty="0" smtClean="0"/>
              <a:t> College</a:t>
            </a:r>
            <a:br>
              <a:rPr lang="en-US" dirty="0" smtClean="0"/>
            </a:br>
            <a:r>
              <a:rPr lang="en-US" dirty="0" smtClean="0"/>
              <a:t>Information System: Course Registration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Dr. G. </a:t>
            </a:r>
            <a:r>
              <a:rPr lang="en-US" dirty="0" err="1" smtClean="0"/>
              <a:t>Mardai</a:t>
            </a:r>
            <a:r>
              <a:rPr lang="en-US" dirty="0" smtClean="0"/>
              <a:t>.</a:t>
            </a:r>
          </a:p>
          <a:p>
            <a:r>
              <a:rPr lang="en-US" dirty="0" smtClean="0"/>
              <a:t>Registrar/Acting Dean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642244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325562"/>
          </a:xfrm>
        </p:spPr>
        <p:txBody>
          <a:bodyPr>
            <a:normAutofit/>
          </a:bodyPr>
          <a:lstStyle/>
          <a:p>
            <a:r>
              <a:rPr lang="en-US" sz="3200" dirty="0" smtClean="0"/>
              <a:t>Search for Courses and Register </a:t>
            </a:r>
            <a:r>
              <a:rPr lang="mr-IN" sz="3200" dirty="0" smtClean="0"/>
              <a:t>–</a:t>
            </a:r>
            <a:r>
              <a:rPr lang="en-US" sz="3200" dirty="0" smtClean="0"/>
              <a:t> Click on My Info, then Class Schedule/Registration</a:t>
            </a:r>
            <a:endParaRPr lang="en-US" sz="3200" dirty="0"/>
          </a:p>
        </p:txBody>
      </p:sp>
      <p:pic>
        <p:nvPicPr>
          <p:cNvPr id="4" name="Content Placeholder 3" descr="Screen Shot 2017-07-28 at 10.04.17 PM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003" b="6003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63317757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600" dirty="0" smtClean="0"/>
              <a:t>Click on Subject Name </a:t>
            </a:r>
            <a:r>
              <a:rPr lang="mr-IN" sz="3600" dirty="0" smtClean="0"/>
              <a:t>–</a:t>
            </a:r>
            <a:r>
              <a:rPr lang="en-US" sz="3600" dirty="0" smtClean="0"/>
              <a:t> Select your Class level E.G.BAPHILUZ1 means BA Degree </a:t>
            </a:r>
            <a:r>
              <a:rPr lang="mr-IN" sz="3600" dirty="0" smtClean="0"/>
              <a:t>–</a:t>
            </a:r>
            <a:r>
              <a:rPr lang="en-US" sz="3600" dirty="0" smtClean="0"/>
              <a:t> UZ year 1. (Do not change anything else)</a:t>
            </a:r>
            <a:endParaRPr lang="en-US" sz="3600" dirty="0"/>
          </a:p>
        </p:txBody>
      </p:sp>
      <p:pic>
        <p:nvPicPr>
          <p:cNvPr id="4" name="Content Placeholder 3" descr="Screen Shot 2017-07-28 at 10.04.27 PM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003" b="6003"/>
          <a:stretch>
            <a:fillRect/>
          </a:stretch>
        </p:blipFill>
        <p:spPr>
          <a:xfrm>
            <a:off x="457200" y="1600200"/>
            <a:ext cx="8229600" cy="4989013"/>
          </a:xfrm>
        </p:spPr>
      </p:pic>
    </p:spTree>
    <p:extLst>
      <p:ext uri="{BB962C8B-B14F-4D97-AF65-F5344CB8AC3E}">
        <p14:creationId xmlns:p14="http://schemas.microsoft.com/office/powerpoint/2010/main" val="332925433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Class Levels - Explained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208"/>
            <a:ext cx="8229600" cy="4830955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BAPHILUZ1 (1,2,3,4) </a:t>
            </a:r>
            <a:r>
              <a:rPr lang="mr-IN" dirty="0" smtClean="0"/>
              <a:t>–</a:t>
            </a:r>
            <a:r>
              <a:rPr lang="en-US" dirty="0" smtClean="0"/>
              <a:t> BA in  Philosophy, University of Zimbabwe </a:t>
            </a:r>
            <a:r>
              <a:rPr lang="mr-IN" dirty="0" smtClean="0"/>
              <a:t>–</a:t>
            </a:r>
            <a:r>
              <a:rPr lang="en-US" dirty="0" smtClean="0"/>
              <a:t> Year 1.</a:t>
            </a:r>
          </a:p>
          <a:p>
            <a:r>
              <a:rPr lang="en-US" dirty="0" smtClean="0"/>
              <a:t>BAPHILPUG1 (1,2,3) </a:t>
            </a:r>
            <a:r>
              <a:rPr lang="mr-IN" dirty="0" smtClean="0"/>
              <a:t>–</a:t>
            </a:r>
            <a:r>
              <a:rPr lang="en-US" dirty="0" smtClean="0"/>
              <a:t> BA in Philosophy, Gregorian Degree Year 1.</a:t>
            </a:r>
          </a:p>
          <a:p>
            <a:r>
              <a:rPr lang="en-US" dirty="0" smtClean="0"/>
              <a:t>PGDBRIDGEYR1 (1,2) </a:t>
            </a:r>
            <a:r>
              <a:rPr lang="mr-IN" dirty="0" smtClean="0"/>
              <a:t>–</a:t>
            </a:r>
            <a:r>
              <a:rPr lang="en-US" dirty="0" smtClean="0"/>
              <a:t> PGD </a:t>
            </a:r>
            <a:r>
              <a:rPr lang="mr-IN" dirty="0" smtClean="0"/>
              <a:t>–</a:t>
            </a:r>
            <a:r>
              <a:rPr lang="en-US" dirty="0" smtClean="0"/>
              <a:t> Post Graduate Diploma in Philosophy Year 1.</a:t>
            </a:r>
          </a:p>
          <a:p>
            <a:r>
              <a:rPr lang="en-US" dirty="0" smtClean="0"/>
              <a:t>MAPHILUZ </a:t>
            </a:r>
            <a:r>
              <a:rPr lang="mr-IN" dirty="0" smtClean="0"/>
              <a:t>–</a:t>
            </a:r>
            <a:r>
              <a:rPr lang="en-US" dirty="0" smtClean="0"/>
              <a:t> Masters in Philosophy </a:t>
            </a:r>
            <a:r>
              <a:rPr lang="mr-IN" dirty="0" smtClean="0"/>
              <a:t>–</a:t>
            </a:r>
            <a:r>
              <a:rPr lang="en-US" dirty="0" smtClean="0"/>
              <a:t> University of Zimbabwe</a:t>
            </a:r>
          </a:p>
          <a:p>
            <a:r>
              <a:rPr lang="en-US" dirty="0" smtClean="0"/>
              <a:t>BAPHILUZELECTIVES </a:t>
            </a:r>
            <a:r>
              <a:rPr lang="mr-IN" dirty="0" smtClean="0"/>
              <a:t>–</a:t>
            </a:r>
            <a:r>
              <a:rPr lang="en-US" dirty="0" smtClean="0"/>
              <a:t> For only  eligible BA UZ students</a:t>
            </a:r>
          </a:p>
          <a:p>
            <a:r>
              <a:rPr lang="en-US" dirty="0" smtClean="0"/>
              <a:t>BAPHILPUGELECTIVES- For only eligible BA PUG students</a:t>
            </a:r>
          </a:p>
          <a:p>
            <a:r>
              <a:rPr lang="en-US" dirty="0" smtClean="0"/>
              <a:t>(Any course that is incorrectly chosen will be deleted and the marks will not be recorded. Choose only Courses for your class level)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654410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Click on the </a:t>
            </a:r>
            <a:r>
              <a:rPr lang="en-US" dirty="0" smtClean="0">
                <a:solidFill>
                  <a:srgbClr val="008000"/>
                </a:solidFill>
              </a:rPr>
              <a:t>Green Plus Sign</a:t>
            </a:r>
            <a:r>
              <a:rPr lang="en-US" dirty="0" smtClean="0"/>
              <a:t> </a:t>
            </a:r>
            <a:r>
              <a:rPr lang="en-US" sz="5300" dirty="0" smtClean="0"/>
              <a:t> </a:t>
            </a:r>
            <a:r>
              <a:rPr lang="en-US" sz="5300" dirty="0" smtClean="0">
                <a:solidFill>
                  <a:srgbClr val="008000"/>
                </a:solidFill>
              </a:rPr>
              <a:t>+ to add a course</a:t>
            </a:r>
            <a:endParaRPr lang="en-US" sz="5300" dirty="0">
              <a:solidFill>
                <a:srgbClr val="008000"/>
              </a:solidFill>
            </a:endParaRPr>
          </a:p>
        </p:txBody>
      </p:sp>
      <p:pic>
        <p:nvPicPr>
          <p:cNvPr id="4" name="Content Placeholder 3" descr="Screen Shot 2017-07-28 at 10.04.39 PM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003" b="6003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70676433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OK to Accept or Cancel.</a:t>
            </a:r>
            <a:endParaRPr lang="en-US" dirty="0"/>
          </a:p>
        </p:txBody>
      </p:sp>
      <p:pic>
        <p:nvPicPr>
          <p:cNvPr id="4" name="Content Placeholder 3" descr="Screen Shot 2017-07-28 at 10.04.54 PM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003" b="6003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977375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Add other courses the same way</a:t>
            </a:r>
            <a:endParaRPr lang="en-US" dirty="0"/>
          </a:p>
        </p:txBody>
      </p:sp>
      <p:pic>
        <p:nvPicPr>
          <p:cNvPr id="4" name="Content Placeholder 3" descr="Screen Shot 2017-07-28 at 10.05.22 PM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003" b="6003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50889841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Delete Course </a:t>
            </a:r>
            <a:r>
              <a:rPr lang="mr-IN" dirty="0" smtClean="0"/>
              <a:t>–</a:t>
            </a:r>
            <a:r>
              <a:rPr lang="en-US" dirty="0" smtClean="0"/>
              <a:t> if necessary (Click on </a:t>
            </a:r>
            <a:r>
              <a:rPr lang="en-US" dirty="0" smtClean="0">
                <a:solidFill>
                  <a:srgbClr val="FF0000"/>
                </a:solidFill>
              </a:rPr>
              <a:t>the Red Dash Sign </a:t>
            </a:r>
            <a:r>
              <a:rPr lang="mr-IN" dirty="0" smtClean="0">
                <a:solidFill>
                  <a:srgbClr val="FF0000"/>
                </a:solidFill>
              </a:rPr>
              <a:t>–</a:t>
            </a:r>
            <a:r>
              <a:rPr lang="en-US" dirty="0" smtClean="0">
                <a:solidFill>
                  <a:srgbClr val="FF0000"/>
                </a:solidFill>
              </a:rPr>
              <a:t> on the Left side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4" name="Content Placeholder 3" descr="Screen Shot 2017-07-28 at 10.05.33 PM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003" b="6003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96085196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Ok to Accept or Cancel</a:t>
            </a:r>
            <a:endParaRPr lang="en-US" dirty="0"/>
          </a:p>
        </p:txBody>
      </p:sp>
      <p:pic>
        <p:nvPicPr>
          <p:cNvPr id="4" name="Content Placeholder 3" descr="Screen Shot 2017-07-28 at 10.05.56 PM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003" b="6003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8878976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Logout </a:t>
            </a:r>
            <a:r>
              <a:rPr lang="mr-IN" dirty="0" smtClean="0"/>
              <a:t>–</a:t>
            </a:r>
            <a:r>
              <a:rPr lang="en-US" dirty="0" smtClean="0"/>
              <a:t> </a:t>
            </a:r>
            <a:r>
              <a:rPr lang="en-US" dirty="0" smtClean="0">
                <a:solidFill>
                  <a:srgbClr val="FF0000"/>
                </a:solidFill>
              </a:rPr>
              <a:t>Click on the Top Right 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4" name="Content Placeholder 3" descr="Screen Shot 2017-07-28 at 10.06.12 PM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003" b="6003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76751539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600" dirty="0" smtClean="0"/>
              <a:t>Forgot Password Procedure </a:t>
            </a:r>
            <a:r>
              <a:rPr lang="mr-IN" sz="3600" dirty="0" smtClean="0"/>
              <a:t>–</a:t>
            </a:r>
            <a:r>
              <a:rPr lang="en-US" sz="3600" dirty="0" smtClean="0"/>
              <a:t> on the Website Click on Forgot Username/Password</a:t>
            </a:r>
            <a:endParaRPr lang="en-US" sz="3600" dirty="0"/>
          </a:p>
        </p:txBody>
      </p:sp>
      <p:pic>
        <p:nvPicPr>
          <p:cNvPr id="4" name="Content Placeholder 3" descr="Screen Shot 2017-07-28 at 10.09.04 PM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003" b="6003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5577140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General 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Items I need before I register my courses</a:t>
            </a:r>
          </a:p>
          <a:p>
            <a:r>
              <a:rPr lang="en-US" dirty="0" smtClean="0"/>
              <a:t>ACIS </a:t>
            </a:r>
            <a:r>
              <a:rPr lang="mr-IN" dirty="0" smtClean="0"/>
              <a:t>–</a:t>
            </a:r>
            <a:r>
              <a:rPr lang="en-US" dirty="0" smtClean="0"/>
              <a:t> Website</a:t>
            </a:r>
          </a:p>
          <a:p>
            <a:r>
              <a:rPr lang="en-US" dirty="0" smtClean="0"/>
              <a:t>Login </a:t>
            </a:r>
            <a:r>
              <a:rPr lang="mr-IN" dirty="0" smtClean="0"/>
              <a:t>–</a:t>
            </a:r>
            <a:r>
              <a:rPr lang="en-US" dirty="0" smtClean="0"/>
              <a:t> using assigned Username and Password</a:t>
            </a:r>
          </a:p>
          <a:p>
            <a:r>
              <a:rPr lang="en-US" dirty="0" smtClean="0"/>
              <a:t>Fill Out Personal Data </a:t>
            </a:r>
          </a:p>
          <a:p>
            <a:r>
              <a:rPr lang="en-US" dirty="0" smtClean="0"/>
              <a:t>Search for Courses and then Register</a:t>
            </a:r>
          </a:p>
          <a:p>
            <a:r>
              <a:rPr lang="en-US" dirty="0" smtClean="0"/>
              <a:t>Delete Course </a:t>
            </a:r>
            <a:r>
              <a:rPr lang="mr-IN" dirty="0" smtClean="0"/>
              <a:t>–</a:t>
            </a:r>
            <a:r>
              <a:rPr lang="en-US" dirty="0" smtClean="0"/>
              <a:t> if necessary</a:t>
            </a:r>
          </a:p>
          <a:p>
            <a:r>
              <a:rPr lang="en-US" dirty="0" smtClean="0"/>
              <a:t>Logout</a:t>
            </a:r>
          </a:p>
          <a:p>
            <a:r>
              <a:rPr lang="en-US" dirty="0" smtClean="0"/>
              <a:t>Forgot Password Procedure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034358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Fill Out the Recovery Form and Submit.</a:t>
            </a:r>
            <a:endParaRPr lang="en-US" dirty="0"/>
          </a:p>
        </p:txBody>
      </p:sp>
      <p:pic>
        <p:nvPicPr>
          <p:cNvPr id="4" name="Content Placeholder 3" descr="Screen Shot 2017-07-28 at 10.09.39 PM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003" b="6003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75368069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Keep Safe &amp; Secure Your </a:t>
            </a:r>
            <a:br>
              <a:rPr lang="en-US" dirty="0" smtClean="0"/>
            </a:br>
            <a:r>
              <a:rPr lang="en-US" dirty="0" smtClean="0"/>
              <a:t>Username and Passwords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Privacy and Security </a:t>
            </a:r>
            <a:r>
              <a:rPr lang="mr-IN" dirty="0" smtClean="0"/>
              <a:t>–</a:t>
            </a:r>
            <a:r>
              <a:rPr lang="en-US" dirty="0" smtClean="0"/>
              <a:t> to be observed by all students</a:t>
            </a:r>
          </a:p>
          <a:p>
            <a:r>
              <a:rPr lang="en-US" dirty="0" smtClean="0"/>
              <a:t>Keep your Username &amp; Password safe.</a:t>
            </a:r>
          </a:p>
          <a:p>
            <a:r>
              <a:rPr lang="en-US" dirty="0" smtClean="0"/>
              <a:t>Do not share them with anyone.</a:t>
            </a:r>
          </a:p>
          <a:p>
            <a:r>
              <a:rPr lang="en-US" dirty="0" smtClean="0"/>
              <a:t>Do not forget them </a:t>
            </a:r>
            <a:r>
              <a:rPr lang="mr-IN" dirty="0" smtClean="0"/>
              <a:t>–</a:t>
            </a:r>
            <a:r>
              <a:rPr lang="en-US" dirty="0" smtClean="0"/>
              <a:t> You can save them on your personal computer browser.</a:t>
            </a:r>
          </a:p>
          <a:p>
            <a:r>
              <a:rPr lang="en-US" dirty="0" smtClean="0"/>
              <a:t>A Fee of $3 may be charged for any student who forgets his/her password more than once.</a:t>
            </a:r>
          </a:p>
          <a:p>
            <a:r>
              <a:rPr lang="en-US" dirty="0" smtClean="0"/>
              <a:t>Our Passwords are Encrypted with 256 Bit. A good reason to keep them safe </a:t>
            </a:r>
            <a:r>
              <a:rPr lang="mr-IN" dirty="0" smtClean="0"/>
              <a:t>–</a:t>
            </a:r>
            <a:r>
              <a:rPr lang="en-US" dirty="0" smtClean="0"/>
              <a:t> </a:t>
            </a:r>
          </a:p>
          <a:p>
            <a:r>
              <a:rPr lang="en-US" dirty="0" smtClean="0"/>
              <a:t>(the ICT Department has to recover them every time you forget them).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205781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Notice </a:t>
            </a:r>
            <a:r>
              <a:rPr lang="mr-IN" dirty="0" smtClean="0"/>
              <a:t>–</a:t>
            </a:r>
            <a:r>
              <a:rPr lang="en-US" dirty="0" smtClean="0"/>
              <a:t> Dates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Last Date for Course Registration: August 4</a:t>
            </a:r>
            <a:r>
              <a:rPr lang="en-US" baseline="30000" dirty="0" smtClean="0"/>
              <a:t>th</a:t>
            </a:r>
            <a:r>
              <a:rPr lang="en-US" dirty="0" smtClean="0"/>
              <a:t> </a:t>
            </a:r>
          </a:p>
          <a:p>
            <a:r>
              <a:rPr lang="en-US" dirty="0" smtClean="0"/>
              <a:t>Last Date to Add/drop Courses: August 18</a:t>
            </a:r>
            <a:r>
              <a:rPr lang="en-US" baseline="30000" dirty="0" smtClean="0"/>
              <a:t>th</a:t>
            </a:r>
            <a:endParaRPr lang="en-US" dirty="0"/>
          </a:p>
          <a:p>
            <a:r>
              <a:rPr lang="en-US" dirty="0" smtClean="0"/>
              <a:t>For more clarifications send an email to </a:t>
            </a:r>
            <a:r>
              <a:rPr lang="en-US" dirty="0" smtClean="0">
                <a:hlinkClick r:id="rId2"/>
              </a:rPr>
              <a:t>dean@arrupe.ac.zw</a:t>
            </a:r>
            <a:endParaRPr lang="en-US" dirty="0" smtClean="0"/>
          </a:p>
          <a:p>
            <a:endParaRPr lang="en-US"/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211138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Thank You.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Questions???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233257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Academic Program: Find the Page for your Course List</a:t>
            </a:r>
            <a:endParaRPr lang="en-US" dirty="0"/>
          </a:p>
        </p:txBody>
      </p:sp>
      <p:pic>
        <p:nvPicPr>
          <p:cNvPr id="4" name="Content Placeholder 3" descr="ArrupeCollege_Program_coverpage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596" b="12596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98325766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Items I need before I register my courses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 stable internet connection </a:t>
            </a:r>
            <a:r>
              <a:rPr lang="mr-IN" dirty="0" smtClean="0"/>
              <a:t>–</a:t>
            </a:r>
            <a:r>
              <a:rPr lang="en-US" dirty="0" smtClean="0"/>
              <a:t> preferably WIFI</a:t>
            </a:r>
          </a:p>
          <a:p>
            <a:r>
              <a:rPr lang="en-US" dirty="0" smtClean="0"/>
              <a:t>College Website: </a:t>
            </a:r>
            <a:r>
              <a:rPr lang="en-US" dirty="0" smtClean="0">
                <a:hlinkClick r:id="rId2"/>
              </a:rPr>
              <a:t>www.acis.arrupecollege.org</a:t>
            </a:r>
            <a:endParaRPr lang="en-US" dirty="0" smtClean="0"/>
          </a:p>
          <a:p>
            <a:r>
              <a:rPr lang="en-US" dirty="0" smtClean="0"/>
              <a:t>Username:</a:t>
            </a:r>
          </a:p>
          <a:p>
            <a:r>
              <a:rPr lang="en-US" dirty="0" smtClean="0"/>
              <a:t>Password:</a:t>
            </a:r>
          </a:p>
          <a:p>
            <a:r>
              <a:rPr lang="en-US" dirty="0" smtClean="0"/>
              <a:t>College Academic Program for the Academic Year (2017-2018)</a:t>
            </a:r>
          </a:p>
          <a:p>
            <a:r>
              <a:rPr lang="en-US" dirty="0" smtClean="0"/>
              <a:t>(Course list for your degree program)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65530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Login </a:t>
            </a:r>
            <a:r>
              <a:rPr lang="mr-IN" dirty="0" smtClean="0"/>
              <a:t>–</a:t>
            </a:r>
            <a:r>
              <a:rPr lang="en-US" dirty="0" smtClean="0"/>
              <a:t> using assigned Username and Password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Every student in </a:t>
            </a:r>
            <a:r>
              <a:rPr lang="en-US" dirty="0" err="1" smtClean="0"/>
              <a:t>Arrupe</a:t>
            </a:r>
            <a:r>
              <a:rPr lang="en-US" dirty="0" smtClean="0"/>
              <a:t> has an assigned Login name and Password from the ICT Department</a:t>
            </a:r>
          </a:p>
          <a:p>
            <a:r>
              <a:rPr lang="en-US" dirty="0" smtClean="0"/>
              <a:t>It is usually derived from your </a:t>
            </a:r>
            <a:r>
              <a:rPr lang="en-US" dirty="0" err="1" smtClean="0"/>
              <a:t>lastname</a:t>
            </a:r>
            <a:r>
              <a:rPr lang="en-US" dirty="0" smtClean="0"/>
              <a:t> and your </a:t>
            </a:r>
            <a:r>
              <a:rPr lang="en-US" dirty="0" err="1" smtClean="0"/>
              <a:t>Arrupe</a:t>
            </a:r>
            <a:r>
              <a:rPr lang="en-US" dirty="0" smtClean="0"/>
              <a:t> College Registration number.</a:t>
            </a:r>
          </a:p>
          <a:p>
            <a:r>
              <a:rPr lang="en-US" dirty="0" smtClean="0"/>
              <a:t>E.G. Username: amadir2017</a:t>
            </a:r>
          </a:p>
          <a:p>
            <a:r>
              <a:rPr lang="en-US" dirty="0" smtClean="0"/>
              <a:t>Password:********</a:t>
            </a:r>
          </a:p>
          <a:p>
            <a:r>
              <a:rPr lang="en-US" dirty="0" smtClean="0"/>
              <a:t>(This is not a real student username)</a:t>
            </a:r>
          </a:p>
          <a:p>
            <a:r>
              <a:rPr lang="en-US" dirty="0" smtClean="0"/>
              <a:t>You should receive yours from the ICT Department.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505050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95420"/>
          </a:xfrm>
        </p:spPr>
        <p:txBody>
          <a:bodyPr>
            <a:normAutofit fontScale="90000"/>
          </a:bodyPr>
          <a:lstStyle/>
          <a:p>
            <a:r>
              <a:rPr lang="en-US" sz="3200" dirty="0" smtClean="0"/>
              <a:t>Personal Password)</a:t>
            </a:r>
            <a:br>
              <a:rPr lang="en-US" sz="3200" dirty="0" smtClean="0"/>
            </a:br>
            <a:r>
              <a:rPr lang="en-US" sz="3200" dirty="0" smtClean="0"/>
              <a:t>(Once you Login </a:t>
            </a:r>
            <a:r>
              <a:rPr lang="mr-IN" sz="3200" dirty="0" smtClean="0"/>
              <a:t>–</a:t>
            </a:r>
            <a:r>
              <a:rPr lang="en-US" sz="3200" dirty="0" smtClean="0"/>
              <a:t> Change Your Password. There is a fee for forgetting your password</a:t>
            </a:r>
            <a:endParaRPr lang="en-US" sz="3200" dirty="0"/>
          </a:p>
        </p:txBody>
      </p:sp>
      <p:pic>
        <p:nvPicPr>
          <p:cNvPr id="4" name="Content Placeholder 3" descr="Screen Shot 2017-07-28 at 10.00.00 PM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003" b="6003"/>
          <a:stretch>
            <a:fillRect/>
          </a:stretch>
        </p:blipFill>
        <p:spPr>
          <a:xfrm>
            <a:off x="457200" y="1483830"/>
            <a:ext cx="8229600" cy="4642333"/>
          </a:xfrm>
        </p:spPr>
      </p:pic>
    </p:spTree>
    <p:extLst>
      <p:ext uri="{BB962C8B-B14F-4D97-AF65-F5344CB8AC3E}">
        <p14:creationId xmlns:p14="http://schemas.microsoft.com/office/powerpoint/2010/main" val="244286125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Change Password </a:t>
            </a:r>
            <a:r>
              <a:rPr lang="mr-IN" dirty="0" smtClean="0"/>
              <a:t>–</a:t>
            </a:r>
            <a:r>
              <a:rPr lang="en-US" dirty="0" smtClean="0"/>
              <a:t> after Login</a:t>
            </a:r>
            <a:endParaRPr lang="en-US" dirty="0"/>
          </a:p>
        </p:txBody>
      </p:sp>
      <p:pic>
        <p:nvPicPr>
          <p:cNvPr id="4" name="Content Placeholder 3" descr="Screen Shot 2017-07-28 at 10.00.19 PM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003" b="6003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291627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on My Info</a:t>
            </a:r>
            <a:endParaRPr lang="en-US" dirty="0"/>
          </a:p>
        </p:txBody>
      </p:sp>
      <p:pic>
        <p:nvPicPr>
          <p:cNvPr id="4" name="Content Placeholder 3" descr="Screen Shot 2017-07-28 at 10.03.51 PM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003" b="6003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64418838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94822"/>
          </a:xfrm>
        </p:spPr>
        <p:txBody>
          <a:bodyPr>
            <a:normAutofit fontScale="90000"/>
          </a:bodyPr>
          <a:lstStyle/>
          <a:p>
            <a:r>
              <a:rPr lang="en-US" sz="3200" dirty="0" smtClean="0"/>
              <a:t>Personal Data</a:t>
            </a:r>
            <a:br>
              <a:rPr lang="en-US" sz="3200" dirty="0" smtClean="0"/>
            </a:br>
            <a:r>
              <a:rPr lang="en-US" sz="3200" dirty="0" smtClean="0"/>
              <a:t>(Fill in Your Personal Data </a:t>
            </a:r>
            <a:r>
              <a:rPr lang="mr-IN" sz="3200" dirty="0" smtClean="0"/>
              <a:t>–</a:t>
            </a:r>
            <a:r>
              <a:rPr lang="en-US" sz="3200" dirty="0"/>
              <a:t> </a:t>
            </a:r>
            <a:r>
              <a:rPr lang="en-US" sz="3200" dirty="0" smtClean="0"/>
              <a:t>Click on My Info, then Personal Info, then Personal Data)</a:t>
            </a:r>
            <a:endParaRPr lang="en-US" sz="3200" dirty="0"/>
          </a:p>
        </p:txBody>
      </p:sp>
      <p:pic>
        <p:nvPicPr>
          <p:cNvPr id="4" name="Content Placeholder 3" descr="Screen Shot 2017-07-28 at 10.03.34 PM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003" b="6003"/>
          <a:stretch>
            <a:fillRect/>
          </a:stretch>
        </p:blipFill>
        <p:spPr>
          <a:xfrm>
            <a:off x="457200" y="1496405"/>
            <a:ext cx="8229600" cy="4629758"/>
          </a:xfrm>
        </p:spPr>
      </p:pic>
    </p:spTree>
    <p:extLst>
      <p:ext uri="{BB962C8B-B14F-4D97-AF65-F5344CB8AC3E}">
        <p14:creationId xmlns:p14="http://schemas.microsoft.com/office/powerpoint/2010/main" val="152374421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54</TotalTime>
  <Words>537</Words>
  <Application>Microsoft Macintosh PowerPoint</Application>
  <PresentationFormat>On-screen Show (4:3)</PresentationFormat>
  <Paragraphs>63</Paragraphs>
  <Slides>23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4" baseType="lpstr">
      <vt:lpstr>Office Theme</vt:lpstr>
      <vt:lpstr>Arrupe College Information System: Course Registration</vt:lpstr>
      <vt:lpstr>General Outline</vt:lpstr>
      <vt:lpstr>Academic Program: Find the Page for your Course List</vt:lpstr>
      <vt:lpstr>Items I need before I register my courses</vt:lpstr>
      <vt:lpstr>Login – using assigned Username and Password</vt:lpstr>
      <vt:lpstr>Personal Password) (Once you Login – Change Your Password. There is a fee for forgetting your password</vt:lpstr>
      <vt:lpstr>Change Password – after Login</vt:lpstr>
      <vt:lpstr>Click on My Info</vt:lpstr>
      <vt:lpstr>Personal Data (Fill in Your Personal Data – Click on My Info, then Personal Info, then Personal Data)</vt:lpstr>
      <vt:lpstr>Search for Courses and Register – Click on My Info, then Class Schedule/Registration</vt:lpstr>
      <vt:lpstr>Click on Subject Name – Select your Class level E.G.BAPHILUZ1 means BA Degree – UZ year 1. (Do not change anything else)</vt:lpstr>
      <vt:lpstr>Class Levels - Explained</vt:lpstr>
      <vt:lpstr>Click on the Green Plus Sign  + to add a course</vt:lpstr>
      <vt:lpstr>Click OK to Accept or Cancel.</vt:lpstr>
      <vt:lpstr>Add other courses the same way</vt:lpstr>
      <vt:lpstr>Delete Course – if necessary (Click on the Red Dash Sign – on the Left side</vt:lpstr>
      <vt:lpstr>Click Ok to Accept or Cancel</vt:lpstr>
      <vt:lpstr>Logout – Click on the Top Right </vt:lpstr>
      <vt:lpstr>Forgot Password Procedure – on the Website Click on Forgot Username/Password</vt:lpstr>
      <vt:lpstr>Fill Out the Recovery Form and Submit.</vt:lpstr>
      <vt:lpstr>Keep Safe &amp; Secure Your  Username and Passwords</vt:lpstr>
      <vt:lpstr>Notice – Dates</vt:lpstr>
      <vt:lpstr>Thank You.</vt:lpstr>
    </vt:vector>
  </TitlesOfParts>
  <Company>SJ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Arrupe College Information System: Course Registration</dc:title>
  <dc:creator>Evaristus Ekwueme</dc:creator>
  <cp:lastModifiedBy>Evaristus Ekwueme</cp:lastModifiedBy>
  <cp:revision>8</cp:revision>
  <dcterms:created xsi:type="dcterms:W3CDTF">2017-07-29T05:12:16Z</dcterms:created>
  <dcterms:modified xsi:type="dcterms:W3CDTF">2017-07-29T17:33:38Z</dcterms:modified>
</cp:coreProperties>
</file>